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モシモニソナエル　防災ポーチ</a:t>
            </a:r>
            <a:r>
              <a:rPr lang="en-US" altLang="ja-JP" sz="1600" b="1" dirty="0">
                <a:solidFill>
                  <a:schemeClr val="tx1"/>
                </a:solidFill>
              </a:rPr>
              <a:t>9</a:t>
            </a:r>
            <a:r>
              <a:rPr lang="ja-JP" altLang="en-US" sz="1600" b="1">
                <a:solidFill>
                  <a:schemeClr val="tx1"/>
                </a:solidFill>
              </a:rPr>
              <a:t>点セット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7" y="1685453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ﾎﾟｰﾁ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/215×155×30mm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240222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PVC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･ｱﾙﾐﾆｳﾑ･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･ﾎﾟﾘｴｽﾃﾙ･紙･綿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貴重品と防災グッズがまとめて収納できるポーチ。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お薬手帳などの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サイズのノートも収納可能。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被災時に役立つ緊急連絡用のメモ帳などがセット。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ｾｯﾄ内容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ﾎﾟｰﾁ･ｼﾞｯﾊﾟｰﾎﾟｰﾁ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(90×190mm)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･圧縮ﾀｵﾙ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(200×200mm)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･ｱﾙﾐｼｰﾄ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(1400×700mm)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LED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ﾗｲﾄ･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ﾉｰﾄ･ﾎﾞｰﾙﾍﾟﾝ･ﾎｲｯｽﾙ･防災ﾌﾞｯｸ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､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ﾗｲﾄ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/LED1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灯式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､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ﾎﾞﾀﾝ電池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個付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ﾗｲﾄ用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17934</TotalTime>
  <Words>218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573</cp:revision>
  <cp:lastPrinted>2021-10-13T13:51:27Z</cp:lastPrinted>
  <dcterms:created xsi:type="dcterms:W3CDTF">2013-12-25T09:34:24Z</dcterms:created>
  <dcterms:modified xsi:type="dcterms:W3CDTF">2025-10-20T01:38:27Z</dcterms:modified>
</cp:coreProperties>
</file>