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24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ポケッタブル電子メモパッド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117×90×10mm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HIPS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･ﾎﾟﾘｳﾚﾀﾝ･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POM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携帯しやすい手帳型の電子メモパッド。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カバーを使用することでスタンドタイプになる。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ホワイトカラーのカバーが名入れにぴったり。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4.3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ｲﾝﾁ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ﾎﾞﾀﾝ電池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個付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153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575</cp:revision>
  <cp:lastPrinted>2021-10-13T13:51:27Z</cp:lastPrinted>
  <dcterms:created xsi:type="dcterms:W3CDTF">2013-12-25T09:34:24Z</dcterms:created>
  <dcterms:modified xsi:type="dcterms:W3CDTF">2025-10-20T02:15:00Z</dcterms:modified>
</cp:coreProperties>
</file>