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メッシュポケットサコッシュ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210×240mm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メッシュポケットサコッシュは、シンプルで使いやすいサコッシュバッグです。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男女問わず人気のあるネイビーカラーで、中身が見えるメッシュポケットが便利です！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138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2026-05-26T01:41:42Z</dcterms:modified>
</cp:coreProperties>
</file>