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82909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2in1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カッター付ハサミ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200×68mm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76462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98573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2in1 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カッター付ハサミはハサミとカッターが一つになった驚きの商品です。開いてハサミとして、閉じてカッターとして使うことができます。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カッターで開封し、タグをハサミで切るなど、一連の作業を一つで賄えるアイデアグッズです。切る作業が多いオフィスや家庭で大活躍してくれます。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通常のカッターのようにパーツを取り外して刃の取り替えも可能です。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70368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17924</TotalTime>
  <Words>205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586</cp:revision>
  <cp:lastPrinted>2021-10-13T13:51:27Z</cp:lastPrinted>
  <dcterms:created xsi:type="dcterms:W3CDTF">2013-12-25T09:34:24Z</dcterms:created>
  <dcterms:modified xsi:type="dcterms:W3CDTF">2024-11-14T04:17:36Z</dcterms:modified>
</cp:coreProperties>
</file>