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ダストピック電動卓上クリーナー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φ85×60</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ダストピック電動卓上クリーナーはコードレスでデスク周りのゴミ取りに大変便利な商品です。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吸引ノズル付きで細かな箇所も掃除可能！ワンタッチでゴミ捨てもできるお手軽さが魅力です。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掃除用の専用ブラシも付いており、オフィスや自宅で手軽にデスク周りを掃除できる便利アイテムです。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備考：単三乾電池</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本使用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別途</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付属品</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吸引ノズル･掃除用ブラシ</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206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588</cp:revision>
  <cp:lastPrinted>2021-10-13T13:51:27Z</cp:lastPrinted>
  <dcterms:created xsi:type="dcterms:W3CDTF">2013-12-25T09:34:24Z</dcterms:created>
  <dcterms:modified xsi:type="dcterms:W3CDTF">2024-11-14T04:20:16Z</dcterms:modified>
</cp:coreProperties>
</file>