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とかして切れる！立つバターナイフ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/150mm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パッド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ｱﾙﾐﾆｳﾑ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熱伝導によってバターを溶かして切れる。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横置きにしても先端がテーブル面に触れず、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未使用時は自立させて保管可能です。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17937</TotalTime>
  <Words>149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576</cp:revision>
  <cp:lastPrinted>2021-10-13T13:51:27Z</cp:lastPrinted>
  <dcterms:created xsi:type="dcterms:W3CDTF">2013-12-25T09:34:24Z</dcterms:created>
  <dcterms:modified xsi:type="dcterms:W3CDTF">2025-10-20T02:17:21Z</dcterms:modified>
</cp:coreProperties>
</file>