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5" d="100"/>
          <a:sy n="115" d="100"/>
        </p:scale>
        <p:origin x="2192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はっ水アクティブバッグ</a:t>
            </a:r>
            <a:endParaRPr lang="en-US" altLang="ja-JP" sz="16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365×150×85mm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一色シルク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PEVA</a:t>
            </a:r>
            <a:endParaRPr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はっ水アクティブバッグは、撥水生地で海やプールなど夏のアウトドアに便利です。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サンダルや着替え、小物などをまとめて収納可能です。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防塵性能もあり、ほこりや砂も防いでくれます。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包装袋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名入れ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17934</TotalTime>
  <Words>159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575</cp:revision>
  <cp:lastPrinted>2021-10-13T13:51:27Z</cp:lastPrinted>
  <dcterms:created xsi:type="dcterms:W3CDTF">2013-12-25T09:34:24Z</dcterms:created>
  <dcterms:modified xsi:type="dcterms:W3CDTF">2026-05-26T01:43:45Z</dcterms:modified>
</cp:coreProperties>
</file>