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ネッククーラーベルト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49×590mm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一色シルク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TPU</a:t>
            </a:r>
            <a:r>
              <a:rPr lang="ja-JP" altLang="en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PCM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28℃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以下で自然に固まり、さりげなく首に巻ける、ベルトタイプのネッククーラーです。男性でも使いやすく、襟の内側に巻ける仕様です。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包装袋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17926</TotalTime>
  <Words>145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2026-05-26T01:28:07Z</dcterms:modified>
</cp:coreProperties>
</file>