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568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829097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ハンドル付　調光調色タッチライト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φ87×106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76462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色パッド印刷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ABS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PU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98573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タッチするだけで調光・調色ができます。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シーンに合わせて光をカスタムも可能な、お部屋に馴染むデザインのインテリアライトです。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70368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化粧箱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一色印刷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備考：単三乾電池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本使用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別途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17946</TotalTime>
  <Words>164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579</cp:revision>
  <cp:lastPrinted>2021-10-13T13:51:27Z</cp:lastPrinted>
  <dcterms:created xsi:type="dcterms:W3CDTF">2013-12-25T09:34:24Z</dcterms:created>
  <dcterms:modified xsi:type="dcterms:W3CDTF">2025-10-16T03:43:22Z</dcterms:modified>
</cp:coreProperties>
</file>