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>
                <a:solidFill>
                  <a:schemeClr val="tx1"/>
                </a:solidFill>
              </a:rPr>
              <a:t>変身リュック＆ショルダーバッグ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ﾘｭｯｸ時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/395×255×115mm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ｼｮﾙﾀﾞｰ時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/210×335×105mm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ﾎﾟﾘｴｽﾃﾙ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リュックサックとショルダーバッグ、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２つのスタイルを使い分けできる変身機能付き！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シーンに合わせて活躍するアイデア満載のバッグ。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包装袋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17939</TotalTime>
  <Words>148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578</cp:revision>
  <cp:lastPrinted>2021-10-13T13:51:27Z</cp:lastPrinted>
  <dcterms:created xsi:type="dcterms:W3CDTF">2013-12-25T09:34:24Z</dcterms:created>
  <dcterms:modified xsi:type="dcterms:W3CDTF">2025-10-20T02:20:11Z</dcterms:modified>
</cp:coreProperties>
</file>