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1417" y="970898"/>
            <a:ext cx="4746986" cy="4746986"/>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en-US" sz="1600" b="1" i="0">
                <a:solidFill>
                  <a:srgbClr val="333333"/>
                </a:solidFill>
                <a:effectLst/>
                <a:latin typeface="Meiryo" panose="020B0604030504040204" pitchFamily="34" charset="-128"/>
                <a:ea typeface="Meiryo" panose="020B0604030504040204" pitchFamily="34" charset="-128"/>
              </a:rPr>
              <a:t>ケース付マルチチョイス</a:t>
            </a:r>
            <a:r>
              <a:rPr lang="en-US" altLang="ja-JP" sz="1600" b="1" i="0" dirty="0">
                <a:solidFill>
                  <a:srgbClr val="333333"/>
                </a:solidFill>
                <a:effectLst/>
                <a:latin typeface="Meiryo" panose="020B0604030504040204" pitchFamily="34" charset="-128"/>
                <a:ea typeface="Meiryo" panose="020B0604030504040204" pitchFamily="34" charset="-128"/>
              </a:rPr>
              <a:t>USB</a:t>
            </a:r>
            <a:r>
              <a:rPr lang="ja-JP" altLang="en-US" sz="1600" b="1" i="0">
                <a:solidFill>
                  <a:srgbClr val="333333"/>
                </a:solidFill>
                <a:effectLst/>
                <a:latin typeface="Meiryo" panose="020B0604030504040204" pitchFamily="34" charset="-128"/>
                <a:ea typeface="Meiryo" panose="020B0604030504040204" pitchFamily="34" charset="-128"/>
              </a:rPr>
              <a:t>コイルケーブル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chemeClr val="tx1"/>
                </a:solidFill>
                <a:latin typeface="Meiryo" panose="020B0604030504040204" pitchFamily="34" charset="-128"/>
                <a:ea typeface="Meiryo" panose="020B0604030504040204" pitchFamily="34" charset="-128"/>
              </a:rPr>
              <a:t>φ65×20</a:t>
            </a:r>
            <a:r>
              <a:rPr lang="en-US" altLang="ja-JP" sz="1000" dirty="0">
                <a:solidFill>
                  <a:schemeClr val="tx1"/>
                </a:solidFill>
                <a:latin typeface="Meiryo" panose="020B0604030504040204" pitchFamily="34" charset="-128"/>
                <a:ea typeface="Meiryo" panose="020B0604030504040204" pitchFamily="34" charset="-128"/>
              </a:rPr>
              <a:t>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色シルク・フルカラーインクジェット印刷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734898"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TPU</a:t>
            </a:r>
            <a:r>
              <a:rPr lang="ja-JP" altLang="en-US" sz="1000" b="0" i="0">
                <a:solidFill>
                  <a:srgbClr val="333333"/>
                </a:solidFill>
                <a:effectLst/>
                <a:latin typeface="Meiryo" panose="020B0604030504040204" pitchFamily="34" charset="-128"/>
                <a:ea typeface="Meiryo" panose="020B0604030504040204" pitchFamily="34" charset="-128"/>
              </a:rPr>
              <a:t>・ポリカーボネート・シリコン</a:t>
            </a:r>
            <a:endParaRPr lang="en-US" altLang="ja-JP" sz="1000" dirty="0">
              <a:solidFill>
                <a:schemeClr val="tx1"/>
              </a:solidFill>
              <a:latin typeface="Meiryo" panose="020B0604030504040204" pitchFamily="34" charset="-128"/>
              <a:ea typeface="Meiryo" panose="020B0604030504040204" pitchFamily="34"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ケース付マルチチョイス</a:t>
            </a:r>
            <a:r>
              <a:rPr lang="en-US" altLang="ja-JP" sz="1000" b="0" i="0" dirty="0">
                <a:solidFill>
                  <a:srgbClr val="333333"/>
                </a:solidFill>
                <a:effectLst/>
                <a:latin typeface="Meiryo" panose="020B0604030504040204" pitchFamily="34" charset="-128"/>
                <a:ea typeface="Meiryo" panose="020B0604030504040204" pitchFamily="34" charset="-128"/>
              </a:rPr>
              <a:t>USB</a:t>
            </a:r>
            <a:r>
              <a:rPr lang="ja-JP" altLang="en-US" sz="1000" b="0" i="0">
                <a:solidFill>
                  <a:srgbClr val="333333"/>
                </a:solidFill>
                <a:effectLst/>
                <a:latin typeface="Meiryo" panose="020B0604030504040204" pitchFamily="34" charset="-128"/>
                <a:ea typeface="Meiryo" panose="020B0604030504040204" pitchFamily="34" charset="-128"/>
              </a:rPr>
              <a:t>コイルケーブルはコネクタが差し替え可能で様々な機器に利用可能なモバイルケーブルです。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ケーブル伸縮するコイル状でコンパクトに収納！</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持ち運びに便利で実用性抜群のモバイルアイテムです。</a:t>
            </a: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化粧箱</a:t>
            </a:r>
            <a:endParaRPr kumimoji="1" lang="ja-JP" altLang="en-US" sz="1000" dirty="0">
              <a:solidFill>
                <a:schemeClr val="tx1"/>
              </a:solidFill>
              <a:latin typeface="Meiryo" panose="020B0604030504040204" pitchFamily="34" charset="-128"/>
              <a:ea typeface="Meiryo" panose="020B0604030504040204" pitchFamily="34"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168</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564</cp:revision>
  <cp:lastPrinted>2021-10-13T13:51:27Z</cp:lastPrinted>
  <dcterms:created xsi:type="dcterms:W3CDTF">2013-12-25T09:34:24Z</dcterms:created>
  <dcterms:modified xsi:type="dcterms:W3CDTF">2025-07-17T05:35:43Z</dcterms:modified>
</cp:coreProperties>
</file>