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マルチライト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193×78×59mm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スタンド・ハンディ・ランタンの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仕様です。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使い方に合わせて角度を自由に調整できる、災害時にも便利なマルチライトです。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LED1+6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167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2025-10-17T07:11:55Z</dcterms:modified>
</cp:coreProperties>
</file>