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モシモニソナエル 防災携帯ポーチ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点セット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7" y="1685453"/>
            <a:ext cx="2940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ﾎﾟｰﾁ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/150×210mm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</a:t>
            </a:r>
            <a:r>
              <a:rPr kumimoji="1"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7" y="2402226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PVC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PE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SAP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IXPE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HDPE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･ﾎﾟﾘｴｽﾃﾙ･紙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サイズのスリムポーチ入り防災用品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点セット。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PVC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素材のポーチは水や汚れに強く、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バッグに常時携帯しておきたい防災セットです。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包装袋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ｾｯﾄ内容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ﾎﾟｰﾁ･携帯簡易ﾄｲﾚ･ﾎﾟﾘ袋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･ﾎｲｯｽﾙ･防災ﾌﾞｯｸ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17943</TotalTime>
  <Words>187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582</cp:revision>
  <cp:lastPrinted>2021-10-13T13:51:27Z</cp:lastPrinted>
  <dcterms:created xsi:type="dcterms:W3CDTF">2013-12-25T09:34:24Z</dcterms:created>
  <dcterms:modified xsi:type="dcterms:W3CDTF">2025-10-20T02:27:04Z</dcterms:modified>
</cp:coreProperties>
</file>