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1417" y="970898"/>
            <a:ext cx="4746986" cy="474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スマホスタンド付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3in1 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ケーブル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23×70×50mm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スマホスタンド付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3in1 USB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ケーブルはスマホが置けるスタンド機能付きで、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種の端子が一体化したマルチな充電ケーブルです。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持ち運びに便利で実用性抜群のアイテムです。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2025-07-17T05:34:13Z</dcterms:modified>
</cp:coreProperties>
</file>