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モシモニソナエル 防災サコッシュ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ｻｺｯｼｭ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/155×210mm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ﾎﾟﾘｴｽﾃﾙ･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･ｱﾙﾐﾆｳﾑ･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SAP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IXPE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HDPE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･紙･綿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サコッシュに入った防災用品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点セット。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被災時に必需品をすぐ持ち出せるので安心。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紐を外して、ポーチのように持ち運びも可能。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ｾｯﾄ内容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ｻｺｯｼｭ･ｱﾙﾐｼｰﾄ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(1400×700mm)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･携帯簡易ﾄｲﾚ･ﾎﾟﾘ袋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･圧縮ﾀｵﾙ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(200×200mm)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･防災ﾌﾞｯｸ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17944</TotalTime>
  <Words>196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583</cp:revision>
  <cp:lastPrinted>2021-10-13T13:51:27Z</cp:lastPrinted>
  <dcterms:created xsi:type="dcterms:W3CDTF">2013-12-25T09:34:24Z</dcterms:created>
  <dcterms:modified xsi:type="dcterms:W3CDTF">2025-10-20T02:29:25Z</dcterms:modified>
</cp:coreProperties>
</file>