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カップをそのまま</a:t>
            </a:r>
            <a:r>
              <a:rPr lang="en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IN</a:t>
            </a:r>
            <a:r>
              <a:rPr lang="ja-JP" altLang="en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！</a:t>
            </a: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真空断熱タンブラー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φ94×142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ｽﾃﾝﾚｽ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ンビニやコーヒーチェーン店のカップが入る、持ちやすい形状の真空ステンレス製タンブラーです。食洗機対応塗装で、車内ドリンクホルダー対応なので、毎日の通勤やドライブでも気軽にお使いいただけます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備考：真空構造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容量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/480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169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2026-05-26T03:17:01Z</dcterms:modified>
</cp:coreProperties>
</file>