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2568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2025/10/17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2025/10/17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2025/10/17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2025/10/17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2025/10/17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2025/10/17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2025/10/17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2025/10/17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2025/10/17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2025/10/17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2025/10/17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2025/10/17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2025/10/17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829097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パッ！と広がるたっぷりポーチ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60×175×75mm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764620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シルク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ポリエステル・ポリウレタン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98573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中身を確認しやすく取り出しやすい、ガバッとフルオープンする構造のポーチです。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細かな小物を整理できるポケットが付いているので、とても便利です。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70368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包装袋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名入れ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一色印刷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17936</TotalTime>
  <Words>157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578</cp:revision>
  <cp:lastPrinted>2021-10-13T13:51:27Z</cp:lastPrinted>
  <dcterms:created xsi:type="dcterms:W3CDTF">2013-12-25T09:34:24Z</dcterms:created>
  <dcterms:modified xsi:type="dcterms:W3CDTF">2025-10-17T07:17:00Z</dcterms:modified>
</cp:coreProperties>
</file>