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スマホが置ける　まとめるポーチ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195×130×20mm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ポリエステル・ポリウレタン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文具やモバイルグッズ、コスメの整理等に役立つ、５つのポケットが付いた便利なポーチです。スマホやミラーが置けるスタンド機能もポイントです。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157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2025-10-16T03:03:43Z</dcterms:modified>
</cp:coreProperties>
</file>