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振りかけられる</a:t>
            </a:r>
            <a:r>
              <a:rPr lang="en-US" altLang="ja-JP" sz="1600" b="1" dirty="0">
                <a:solidFill>
                  <a:schemeClr val="tx1"/>
                </a:solidFill>
              </a:rPr>
              <a:t>!2WAY</a:t>
            </a:r>
            <a:r>
              <a:rPr lang="ja-JP" altLang="en-US" sz="1600" b="1">
                <a:solidFill>
                  <a:schemeClr val="tx1"/>
                </a:solidFill>
              </a:rPr>
              <a:t>調味料ポット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φ81×126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ｽﾌﾟｰﾝ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:98mm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パッド・インクジェット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･ｶﾞﾗｽ･ｼﾘｺﾝ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フタを開けてスプーンですくうだけでなく、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逆さまにして直接振りかけることもできる、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便利で機能的なガラス製の調味料ポットです。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容量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/250ml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17946</TotalTime>
  <Words>164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586</cp:revision>
  <cp:lastPrinted>2021-10-13T13:51:27Z</cp:lastPrinted>
  <dcterms:created xsi:type="dcterms:W3CDTF">2013-12-25T09:34:24Z</dcterms:created>
  <dcterms:modified xsi:type="dcterms:W3CDTF">2025-10-20T02:32:24Z</dcterms:modified>
</cp:coreProperties>
</file>