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プッシュブル ボディリフレッシャー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86×92×88mm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パッド・インクジェット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･ｼﾘｺﾝ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肩や腕など身体にフィットする形で使いやすい。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本体の円形部分がスイッチになっているので、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強弱が付けやすく、心地良い強さで使用できます。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単四乾電池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17947</TotalTime>
  <Words>159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587</cp:revision>
  <cp:lastPrinted>2021-10-13T13:51:27Z</cp:lastPrinted>
  <dcterms:created xsi:type="dcterms:W3CDTF">2013-12-25T09:34:24Z</dcterms:created>
  <dcterms:modified xsi:type="dcterms:W3CDTF">2025-10-20T02:34:24Z</dcterms:modified>
</cp:coreProperties>
</file>