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リル 再生</a:t>
            </a:r>
            <a:r>
              <a:rPr lang="en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モバイルクリーナー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200×200mm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一色シルク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ﾎﾟﾘｴｽﾃﾙ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再生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生地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％使用のモバイルクリーナーです。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環境に配慮したサステナブル商品で、スマホやメガネ、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など幅広くご使用できます。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17941</TotalTime>
  <Words>144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581</cp:revision>
  <cp:lastPrinted>2021-10-13T13:51:27Z</cp:lastPrinted>
  <dcterms:created xsi:type="dcterms:W3CDTF">2013-12-25T09:34:24Z</dcterms:created>
  <dcterms:modified xsi:type="dcterms:W3CDTF">2026-05-26T01:58:25Z</dcterms:modified>
</cp:coreProperties>
</file>