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アイスティック氷のう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φ45×145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ｽﾃﾝﾚｽ･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･ｼﾘｺﾝ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アイスティック氷のうは、大流行の凍らせて使えるスティック型氷のうです。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保冷効力が高い真空ステンレスケース付きで、持ち運びが可能です！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サイズがコンパクトなので持ち運びしやすく、いつでも熱中対策ができる商品です。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備考：真空構造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169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2026-05-26T02:22:17Z</dcterms:modified>
</cp:coreProperties>
</file>