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ナスカン付ポケット靴べら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110×44×24mm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ﾎﾟﾘｴｽﾃﾙ･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ｽﾃﾝﾚｽ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ナスカン付ポケット靴べらは、折り畳み式で携帯しやすいコンパクトな靴べらです。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落ち着いた色味なので、スーツなどのどんな服装にも合います。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鞄やキーホルダーにもつけやすいナスカン付きです。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17931</TotalTime>
  <Words>157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2026-05-26T01:37:51Z</dcterms:modified>
</cp:coreProperties>
</file>