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リル　再生</a:t>
            </a:r>
            <a:r>
              <a:rPr lang="en" altLang="ja-JP" sz="1600" b="1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ショッピングバッグ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使用時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/260×310×115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収納時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35×110×55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一色シルク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ﾎﾟﾘｴｽﾃﾙ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環境にやさしい、再生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生地のエコバッグです。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ゴムバンド付きなので、小さくたためて収納に便利です！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ちょっとしたお買い物にちょうどいいサイズ感です。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17930</TotalTime>
  <Words>155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2026-05-26T01:35:41Z</dcterms:modified>
</cp:coreProperties>
</file>