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ヒンヤリ</a:t>
            </a:r>
            <a:r>
              <a:rPr lang="en" altLang="ja-JP" sz="1600" b="1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ガード スリムクールタオル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100×800mm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一色シルク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ﾎﾟﾘｴｽﾃﾙ･ﾅｲﾛﾝ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接触涼感生地で、水に濡らすとさらにひんやりするクールタオルです。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首元を紫外線から守る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カット機能付きで、軽量なので持ち運びにも便利です。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パッケージもクールな外観なので夏の販促に最適です！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164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2026-05-26T01:14:02Z</dcterms:modified>
</cp:coreProperties>
</file>