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ヒンヤリ</a:t>
            </a:r>
            <a:r>
              <a:rPr lang="en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ガード デイリークールタオル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200×800mm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ﾎﾟﾘｴｽﾃﾙ･ﾅｲﾛﾝ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接触涼感生地で、水に濡らすとさらにひんやりするデイリークールタオルです。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首元や肩を紫外線から守る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カット機能付きで、軽量なので持ち運びにも便利です。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パッケージもクールな外観なので夏の販促に最適です！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166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2026-05-26T01:15:59Z</dcterms:modified>
</cp:coreProperties>
</file>