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ペタっと貼れる！電子メモパッド　ラージ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251×173×5mm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一色パッド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HIPS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ペタっと貼れる電子メモパッドは、書いて消して、繰り返し使える便利なメモパッドです。裏面にはマグネットが付いているので、冷蔵庫などに貼れて便利です！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ペーパーレスになり、環境にもやさしいエコ商品です。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ｲﾝﾁ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ｺｲﾝ型電池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個付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176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2026-05-26T01:56:20Z</dcterms:modified>
</cp:coreProperties>
</file>