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ソトニモ 収納ボックスバッグ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240×370×150mm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収納ボックスバッグは、サッと外に持ち運べて取り出しやすいバッグです。仕切りが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つあり中身もしっかり自立するので、かさばりやすい薬などの収納に便利です。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部屋のリモコン収納やメイク道具収納にも活用できます！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167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584</cp:revision>
  <cp:lastPrinted>2021-10-13T13:51:27Z</cp:lastPrinted>
  <dcterms:created xsi:type="dcterms:W3CDTF">2013-12-25T09:34:24Z</dcterms:created>
  <dcterms:modified xsi:type="dcterms:W3CDTF">2026-05-26T02:03:44Z</dcterms:modified>
</cp:coreProperties>
</file>