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5" d="100"/>
          <a:sy n="115" d="100"/>
        </p:scale>
        <p:origin x="2192" y="208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2026/5/26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2026/5/26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2026/5/26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2026/5/26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2026/5/26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2026/5/26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2026/5/26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2026/5/26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2026/5/26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2026/5/26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2026/5/26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2026/5/26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2026/5/26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r>
              <a:rPr lang="ja-JP" altLang="en-US" sz="1600" b="1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カーニモ バッグになる収納ロングポケット</a:t>
            </a:r>
            <a:endParaRPr lang="en-US" altLang="ja-JP" sz="16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" altLang="ja-JP" sz="10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280×900mm</a:t>
            </a:r>
            <a:endParaRPr kumimoji="1" lang="ja-JP" altLang="en-US" sz="1000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一色シルク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ﾎﾟﾘｴｽﾃﾙ･</a:t>
            </a:r>
            <a:r>
              <a:rPr lang="en" altLang="ja-JP" sz="1000" dirty="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EVA</a:t>
            </a:r>
            <a:endParaRPr lang="en-US" altLang="ja-JP" sz="1000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バッグになる収納ロングポケットは、車のヘッドレストに掛けて使用するマルチ収納ポケットです。</a:t>
            </a:r>
            <a:endParaRPr lang="en-US" altLang="ja-JP" sz="1000" dirty="0">
              <a:solidFill>
                <a:srgbClr val="333333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en-US" altLang="ja-JP" sz="1000" dirty="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6</a:t>
            </a:r>
            <a: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つの収納ポケットがついているため、車内を快適に整理することが出来ます！</a:t>
            </a:r>
            <a:endParaRPr lang="en-US" altLang="ja-JP" sz="1000" dirty="0">
              <a:solidFill>
                <a:srgbClr val="333333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移動時は畳んでバッグにして持ち運びも可能です。</a:t>
            </a:r>
            <a:endParaRPr lang="ja-JP" altLang="en-US" sz="1000" b="1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包装袋</a:t>
            </a:r>
            <a:endParaRPr kumimoji="1" lang="ja-JP" altLang="en-US" sz="1000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名入れ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17943</TotalTime>
  <Words>170</Words>
  <Application>Microsoft Macintosh PowerPoint</Application>
  <PresentationFormat>ユーザー設定</PresentationFormat>
  <Paragraphs>36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583</cp:revision>
  <cp:lastPrinted>2021-10-13T13:51:27Z</cp:lastPrinted>
  <dcterms:created xsi:type="dcterms:W3CDTF">2013-12-25T09:34:24Z</dcterms:created>
  <dcterms:modified xsi:type="dcterms:W3CDTF">2026-05-26T02:01:59Z</dcterms:modified>
</cp:coreProperties>
</file>