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モシモニソナエル　ソーラー充電多機能ライト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110×165×77mm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一色パッド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モシモニソナエルソーラー充電多機能ライトは、備えて頼れる、使って便利な多機能ライトです。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WAY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充電でアウトドアや防災も安心して使えます！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手持ちライトに、置きも使えるランタン機能付きです。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備考：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COB+LED1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灯式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ｹｰﾌﾞﾙ付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17937</TotalTime>
  <Words>164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2026-05-26T01:52:36Z</dcterms:modified>
</cp:coreProperties>
</file>