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S〜XXL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オンス）はオリジナルプリントに特化した普段使いしやすく、着心地の良い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、ボディカラーはディープネイビー・ダークグレー・インクブラック・ピュアホワイトからお選びいただけます。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ホワイト・カラー共に対応可能です。本体色カラーの場合は白引き必須となります。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脇／丸胴仕様　首襟タグ／ティアウェイタグ（手でちぎり取れるネームタグ）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231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2025-05-20T04:35:11Z</dcterms:modified>
</cp:coreProperties>
</file>