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熱転写印刷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コットン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シャツ（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5.6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S〜XXL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熱転写印刷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綿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熱転写印刷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コットン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5.6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オンス）はオリジナルプリントに特化した普段使いしやすく、着心地の良い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5.6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ボディサイズは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XXL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、ボディカラーはディープネイビー・ダークグレー・インクブラック・ピュアホワイトからお選びいただけます。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脇／丸胴仕様　首襟タグ／ティアウェイタグ（手でちぎり取れるネームタグ）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印刷範囲：表・裏／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W300×H400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210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2025-05-20T04:34:59Z</dcterms:modified>
</cp:coreProperties>
</file>