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2025/5/20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600" b="1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60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S〜XXL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綿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シルク印刷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コットン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オンス）はオリジナルプリントに特化した普段使いしやすく、着心地の良い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5.6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オンス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T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シャツです。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ボディサイズは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～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XXL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、ボディカラーはディープネイビー・ダークグレー・インクブラック・ピュアホワイトからお選びいただけます。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脇／丸胴仕様　首襟タグ／ティアウェイタグ（手でちぎり取れるネームタグ）</a:t>
            </a:r>
            <a:b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印刷範囲：表・裏／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W300×H400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209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560</cp:revision>
  <cp:lastPrinted>2021-10-13T13:51:27Z</cp:lastPrinted>
  <dcterms:created xsi:type="dcterms:W3CDTF">2013-12-25T09:34:24Z</dcterms:created>
  <dcterms:modified xsi:type="dcterms:W3CDTF">2025-05-20T04:36:39Z</dcterms:modified>
</cp:coreProperties>
</file>