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9" y="153867"/>
            <a:ext cx="835293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オーガニックコットン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　オーバーサイズ（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7.4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オンス）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XS〜XXXL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綿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オーガニックコットン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オーガニックコットン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　オーバーサイズ（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7.4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オンス）はプリントに特化した普段使いしやすく、厚手の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7.4oz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250g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）天竺生地にし、トレンド感あるオーバーサイズデザイン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ボディサイズは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XS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XXXL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、ボディカラーはスモークネイビー・チャコールブラック・サンドベージュ・ナチュラルホワイトからお選びいただけます。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ホワイト・カラー共に対応可能です。本体色カラーの場合は白引き必須となります。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脇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脇ハギ仕様　首襟タグ／ティアウェイタグ（手でちぎり取れるネームタグ）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インクジェット印刷範囲：表・裏／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W300×H400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244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560</cp:revision>
  <cp:lastPrinted>2021-10-13T13:51:27Z</cp:lastPrinted>
  <dcterms:created xsi:type="dcterms:W3CDTF">2013-12-25T09:34:24Z</dcterms:created>
  <dcterms:modified xsi:type="dcterms:W3CDTF">2025-05-20T04:43:00Z</dcterms:modified>
</cp:coreProperties>
</file>