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48883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熱転写印刷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XS〜XXXL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熱転写印刷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綿（オーガニックコットン）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熱転写印刷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オンス）はプリントに特化した普段使いしやすく、厚手の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7.4oz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250g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）天竺生地にし、トレンド感あるオーバーサイズデザイン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、ボディカラーはスモークネイビー・チャコールブラック・サンドベージュ・ナチュラルホワイトからお選びいただけます。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脇ハギ仕様　首襟タグ／ティアウェイタグ（手でちぎり取れるネームタグ）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223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2025-05-20T04:47:20Z</dcterms:modified>
</cp:coreProperties>
</file>