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全面昇華転写印刷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S〜XXL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ポリエステル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全面昇華転写印刷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シャツはアソート可能で小ロット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点からご注文可能な別注オリジナルプリント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シャツです！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サイズとシルエットを選ぶだけで全面プリントが対応可能！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表面、裏面はもちろん袖にもプリントが可能です。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ネームタグも追加することができるため、オリジナリティあふれる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シャツの作成が可能！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ボディサイズは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XXL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からお選びいただけます。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付属品：本体に洗濯ネームあり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梱包形態：たたみ・個別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袋入り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本商品はあらかじめ校正サンプル費用が含まれております。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海外からの発送のため荷主の指定はできません。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250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561</cp:revision>
  <cp:lastPrinted>2021-10-13T13:51:27Z</cp:lastPrinted>
  <dcterms:created xsi:type="dcterms:W3CDTF">2013-12-25T09:34:24Z</dcterms:created>
  <dcterms:modified xsi:type="dcterms:W3CDTF">2025-05-20T04:49:50Z</dcterms:modified>
</cp:coreProperties>
</file>