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26469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S〜XXL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オーバーサイズはアソート可能で小ロット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点からご注文可能な別注オリジナルプリント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サイズとシルエットを選ぶだけで全面プリントが対応可能！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表面、裏面はもちろん袖にもプリントが可能です。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ネームタグも追加することができるため、オリジナリティあふれる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シャツの作成が可能！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付属品：本体に洗濯ネームあり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梱包形態：たたみ・個別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袋入り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本商品はあらかじめ校正サンプル費用が含まれております。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海外からの発送のため荷主の指定はできません。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252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2025-05-20T04:51:00Z</dcterms:modified>
</cp:coreProperties>
</file>