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全面印刷できる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エコカイロ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本体：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W56×H100×D25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アルミ、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2" y="5806477"/>
            <a:ext cx="5453253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販促効果ばっちり！全面印刷が可能なエコカイロです。事前に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で本体を充電しておくことで、コードレスで温かくご使用いただけます。充電することで繰り返しご使用いただけるため、経済的で身近な省エネ対策にもつながります。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また入力だけでなく出力もでき、お手持ちのスマートフォンの充電も可能で、お出かけはもちろん、災害時の非常用充電としてもおすすめです。本体温度は、約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パターンで設定ができ、お好みや使用シーンにあわせて切り替えてお使いいただけます。キャラクターやロゴなどを広く印刷すれば、販促効果の高い記念品やノベルティをおつくりいただけます。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袋、紙箱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充電時間：約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時間／連続使用時間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カイロ使用時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　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使用する設定・環境により異なります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302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2026-02-25T03:00:46Z</dcterms:modified>
</cp:coreProperties>
</file>