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1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2026/2/25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2026/2/25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2026/2/25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2026/2/25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2026/2/25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ピクチャースタイルブランケット（</a:t>
            </a:r>
            <a:r>
              <a:rPr lang="ja-JP" altLang="en" sz="1600" b="1">
                <a:solidFill>
                  <a:schemeClr val="tx1"/>
                </a:solidFill>
                <a:latin typeface="メイリオ" panose="020B0604030504040204" pitchFamily="50" charset="-128"/>
                <a:ea typeface="メイリオ" panose="020B0604030504040204" pitchFamily="50" charset="-128"/>
              </a:rPr>
              <a:t>Ｍ）</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約</a:t>
            </a:r>
            <a:r>
              <a:rPr lang="en" altLang="ja-JP" sz="1000" dirty="0">
                <a:solidFill>
                  <a:schemeClr val="tx1"/>
                </a:solidFill>
                <a:latin typeface="メイリオ" panose="020B0604030504040204" pitchFamily="50" charset="-128"/>
                <a:ea typeface="メイリオ" panose="020B0604030504040204" pitchFamily="50" charset="-128"/>
              </a:rPr>
              <a:t>W900×H650</a:t>
            </a:r>
            <a:r>
              <a:rPr lang="ja-JP" altLang="en" sz="1000">
                <a:solidFill>
                  <a:schemeClr val="tx1"/>
                </a:solidFill>
                <a:latin typeface="メイリオ" panose="020B0604030504040204" pitchFamily="50" charset="-128"/>
                <a:ea typeface="メイリオ" panose="020B0604030504040204" pitchFamily="50" charset="-128"/>
              </a:rPr>
              <a:t>（</a:t>
            </a:r>
            <a:r>
              <a:rPr lang="en" altLang="ja-JP" sz="1000" dirty="0">
                <a:solidFill>
                  <a:schemeClr val="tx1"/>
                </a:solidFill>
                <a:latin typeface="メイリオ" panose="020B0604030504040204" pitchFamily="50" charset="-128"/>
                <a:ea typeface="メイリオ" panose="020B0604030504040204" pitchFamily="50" charset="-128"/>
              </a:rPr>
              <a:t>mm</a:t>
            </a:r>
            <a:r>
              <a:rPr lang="ja-JP" altLang="en" sz="1000">
                <a:solidFill>
                  <a:schemeClr val="tx1"/>
                </a:solidFill>
                <a:latin typeface="メイリオ" panose="020B0604030504040204" pitchFamily="50" charset="-128"/>
                <a:ea typeface="メイリオ" panose="020B0604030504040204" pitchFamily="50"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シルク・パッド</a:t>
            </a:r>
            <a:r>
              <a:rPr kumimoji="1"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昇華転写印刷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ポリエステル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2" y="5806477"/>
            <a:ext cx="5453253"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光沢感あるフラット生地だからこそ、写真やイラストの細部まで驚きの再現力で印刷できる昇華転写対応のブランケットです。表面はフラットな生地で、毛の乱れもなく細かいデザインも表現することができ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en" altLang="ja-JP" sz="1000" dirty="0">
                <a:solidFill>
                  <a:schemeClr val="tx1"/>
                </a:solidFill>
                <a:latin typeface="メイリオ" panose="020B0604030504040204" pitchFamily="50" charset="-128"/>
                <a:ea typeface="メイリオ" panose="020B0604030504040204" pitchFamily="50" charset="-128"/>
              </a:rPr>
              <a:t>M</a:t>
            </a:r>
            <a:r>
              <a:rPr lang="ja-JP" altLang="en-US" sz="1000">
                <a:solidFill>
                  <a:schemeClr val="tx1"/>
                </a:solidFill>
                <a:latin typeface="メイリオ" panose="020B0604030504040204" pitchFamily="50" charset="-128"/>
                <a:ea typeface="メイリオ" panose="020B0604030504040204" pitchFamily="50" charset="-128"/>
              </a:rPr>
              <a:t>サイズは膝にかけると足元近くまで覆うサイズ感で、あたたかく寒さ対策などにもぴったりです。また裏面は起毛しているため、温かくお使いいただけます。昇華転写でフルカラー印刷、シルク印刷で単色印刷が可能なので、アイドルやアニメなど推し活グッズとして、また美術館の展示記念のグッズなどにも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メイリオ" panose="020B0604030504040204" pitchFamily="50" charset="-128"/>
                <a:ea typeface="メイリオ" panose="020B0604030504040204" pitchFamily="50" charset="-128"/>
              </a:rPr>
              <a:t>PP</a:t>
            </a:r>
            <a:r>
              <a:rPr lang="ja-JP" altLang="en-US" sz="1000">
                <a:solidFill>
                  <a:schemeClr val="tx1"/>
                </a:solidFill>
                <a:latin typeface="メイリオ" panose="020B0604030504040204" pitchFamily="50" charset="-128"/>
                <a:ea typeface="メイリオ" panose="020B0604030504040204" pitchFamily="50"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　　昇華転写印刷</a:t>
            </a:r>
            <a:r>
              <a:rPr kumimoji="1" lang="ja-JP" altLang="en-US" sz="1000">
                <a:solidFill>
                  <a:schemeClr val="tx1"/>
                </a:solidFill>
                <a:latin typeface="メイリオ" panose="020B0604030504040204" pitchFamily="50" charset="-128"/>
                <a:ea typeface="メイリオ" panose="020B0604030504040204" pitchFamily="50" charset="-128"/>
              </a:rPr>
              <a:t>の</a:t>
            </a:r>
            <a:r>
              <a:rPr kumimoji="1" lang="ja-JP" altLang="en-US" sz="1000" dirty="0">
                <a:solidFill>
                  <a:schemeClr val="tx1"/>
                </a:solidFill>
                <a:latin typeface="メイリオ" panose="020B0604030504040204" pitchFamily="50" charset="-128"/>
                <a:ea typeface="メイリオ" panose="020B0604030504040204" pitchFamily="50" charset="-128"/>
              </a:rPr>
              <a:t>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17939</TotalTime>
  <Words>255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2026-02-25T03:18:45Z</dcterms:modified>
</cp:coreProperties>
</file>