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81" d="100"/>
          <a:sy n="81" d="100"/>
        </p:scale>
        <p:origin x="3312"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2026/2/25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2026/2/25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2026/2/25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2026/2/25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2026/2/25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スクエア</a:t>
            </a:r>
            <a:r>
              <a:rPr lang="en" altLang="ja-JP" sz="1600" b="1" dirty="0">
                <a:solidFill>
                  <a:schemeClr val="tx1"/>
                </a:solidFill>
                <a:latin typeface="メイリオ" panose="020B0604030504040204" pitchFamily="50" charset="-128"/>
                <a:ea typeface="メイリオ" panose="020B0604030504040204" pitchFamily="50" charset="-128"/>
              </a:rPr>
              <a:t>USB</a:t>
            </a:r>
            <a:r>
              <a:rPr lang="ja-JP" altLang="en-US" sz="1600" b="1">
                <a:solidFill>
                  <a:schemeClr val="tx1"/>
                </a:solidFill>
                <a:latin typeface="メイリオ" panose="020B0604030504040204" pitchFamily="50" charset="-128"/>
                <a:ea typeface="メイリオ" panose="020B0604030504040204" pitchFamily="50" charset="-128"/>
              </a:rPr>
              <a:t>エコカイロ</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W75×H75×D38</a:t>
            </a:r>
            <a:r>
              <a:rPr lang="ja-JP" altLang="en" sz="1000">
                <a:solidFill>
                  <a:schemeClr val="tx1"/>
                </a:solidFill>
                <a:latin typeface="メイリオ" panose="020B0604030504040204" pitchFamily="50" charset="-128"/>
                <a:ea typeface="メイリオ" panose="020B0604030504040204" pitchFamily="50" charset="-128"/>
              </a:rPr>
              <a:t>（</a:t>
            </a:r>
            <a:r>
              <a:rPr lang="en" altLang="ja-JP" sz="1000" dirty="0">
                <a:solidFill>
                  <a:schemeClr val="tx1"/>
                </a:solidFill>
                <a:latin typeface="メイリオ" panose="020B0604030504040204" pitchFamily="50" charset="-128"/>
                <a:ea typeface="メイリオ" panose="020B0604030504040204" pitchFamily="50" charset="-128"/>
              </a:rPr>
              <a:t>mm</a:t>
            </a:r>
            <a:r>
              <a:rPr lang="ja-JP" altLang="en" sz="100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シルク・パッド</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インクジェット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7"/>
            <a:ext cx="5453253"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充電して繰り返し使える！コロンとしたフォルムがかわいらしい</a:t>
            </a:r>
            <a:r>
              <a:rPr lang="en" altLang="ja-JP" sz="1000" dirty="0">
                <a:solidFill>
                  <a:schemeClr val="tx1"/>
                </a:solidFill>
                <a:latin typeface="メイリオ" panose="020B0604030504040204" pitchFamily="50" charset="-128"/>
                <a:ea typeface="メイリオ" panose="020B0604030504040204" pitchFamily="50" charset="-128"/>
              </a:rPr>
              <a:t>USB</a:t>
            </a:r>
            <a:r>
              <a:rPr lang="ja-JP" altLang="en-US" sz="1000">
                <a:solidFill>
                  <a:schemeClr val="tx1"/>
                </a:solidFill>
                <a:latin typeface="メイリオ" panose="020B0604030504040204" pitchFamily="50" charset="-128"/>
                <a:ea typeface="メイリオ" panose="020B0604030504040204" pitchFamily="50" charset="-128"/>
              </a:rPr>
              <a:t>エコカイロです。温度は</a:t>
            </a:r>
            <a:r>
              <a:rPr lang="en-US" altLang="ja-JP" sz="1000" dirty="0">
                <a:solidFill>
                  <a:schemeClr val="tx1"/>
                </a:solidFill>
                <a:latin typeface="メイリオ" panose="020B0604030504040204" pitchFamily="50" charset="-128"/>
                <a:ea typeface="メイリオ" panose="020B0604030504040204" pitchFamily="50" charset="-128"/>
              </a:rPr>
              <a:t>45</a:t>
            </a:r>
            <a:r>
              <a:rPr lang="ja-JP" altLang="en-US" sz="1000">
                <a:solidFill>
                  <a:schemeClr val="tx1"/>
                </a:solidFill>
                <a:latin typeface="メイリオ" panose="020B0604030504040204" pitchFamily="50" charset="-128"/>
                <a:ea typeface="メイリオ" panose="020B0604030504040204" pitchFamily="50" charset="-128"/>
              </a:rPr>
              <a:t>度と</a:t>
            </a:r>
            <a:r>
              <a:rPr lang="en-US" altLang="ja-JP" sz="1000" dirty="0">
                <a:solidFill>
                  <a:schemeClr val="tx1"/>
                </a:solidFill>
                <a:latin typeface="メイリオ" panose="020B0604030504040204" pitchFamily="50" charset="-128"/>
                <a:ea typeface="メイリオ" panose="020B0604030504040204" pitchFamily="50" charset="-128"/>
              </a:rPr>
              <a:t>55</a:t>
            </a:r>
            <a:r>
              <a:rPr lang="ja-JP" altLang="en-US" sz="1000">
                <a:solidFill>
                  <a:schemeClr val="tx1"/>
                </a:solidFill>
                <a:latin typeface="メイリオ" panose="020B0604030504040204" pitchFamily="50" charset="-128"/>
                <a:ea typeface="メイリオ" panose="020B0604030504040204" pitchFamily="50" charset="-128"/>
              </a:rPr>
              <a:t>度の</a:t>
            </a:r>
            <a:r>
              <a:rPr lang="en-US" altLang="ja-JP" sz="1000" dirty="0">
                <a:solidFill>
                  <a:schemeClr val="tx1"/>
                </a:solidFill>
                <a:latin typeface="メイリオ" panose="020B0604030504040204" pitchFamily="50" charset="-128"/>
                <a:ea typeface="メイリオ" panose="020B0604030504040204" pitchFamily="50" charset="-128"/>
              </a:rPr>
              <a:t>2</a:t>
            </a:r>
            <a:r>
              <a:rPr lang="ja-JP" altLang="en-US" sz="1000">
                <a:solidFill>
                  <a:schemeClr val="tx1"/>
                </a:solidFill>
                <a:latin typeface="メイリオ" panose="020B0604030504040204" pitchFamily="50" charset="-128"/>
                <a:ea typeface="メイリオ" panose="020B0604030504040204" pitchFamily="50" charset="-128"/>
              </a:rPr>
              <a:t>段階調整が可能で、カイロは両面温まるので寒い日にもぴったりです。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またストラップ付きなので、持ち歩きもしやすいです。どなたでも使いやすいベーシックなブラック、ホワイトに加え、くすみカラーがおしゃれなブルーの</a:t>
            </a:r>
            <a:r>
              <a:rPr lang="en-US" altLang="ja-JP" sz="1000" dirty="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色展開です。表面に単色印刷はもちろん、フルカラー印刷にも対応しているため、キャラクターやロゴを名入れしてイベント物販やオリジナルノベルティ製作にもおすすめです。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エアパッキン、紙箱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インクジェット印刷</a:t>
            </a:r>
            <a:r>
              <a:rPr kumimoji="1" lang="ja-JP" altLang="en-US" sz="1000">
                <a:solidFill>
                  <a:schemeClr val="tx1"/>
                </a:solidFill>
                <a:latin typeface="メイリオ" panose="020B0604030504040204" pitchFamily="50" charset="-128"/>
                <a:ea typeface="メイリオ" panose="020B0604030504040204" pitchFamily="50" charset="-128"/>
              </a:rPr>
              <a:t>の</a:t>
            </a:r>
            <a:r>
              <a:rPr kumimoji="1" lang="ja-JP" altLang="en-US" sz="1000" dirty="0">
                <a:solidFill>
                  <a:schemeClr val="tx1"/>
                </a:solidFill>
                <a:latin typeface="メイリオ" panose="020B0604030504040204" pitchFamily="50" charset="-128"/>
                <a:ea typeface="メイリオ" panose="020B0604030504040204" pitchFamily="50" charset="-128"/>
              </a:rPr>
              <a:t>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備考：バッテリー容量</a:t>
            </a:r>
            <a:r>
              <a:rPr lang="en-US" altLang="ja-JP" sz="1000" dirty="0">
                <a:solidFill>
                  <a:schemeClr val="tx1"/>
                </a:solidFill>
                <a:latin typeface="メイリオ" panose="020B0604030504040204" pitchFamily="50" charset="-128"/>
                <a:ea typeface="メイリオ" panose="020B0604030504040204" pitchFamily="50" charset="-128"/>
              </a:rPr>
              <a:t>1300</a:t>
            </a:r>
            <a:r>
              <a:rPr lang="ja-JP" altLang="en" sz="1000">
                <a:solidFill>
                  <a:schemeClr val="tx1"/>
                </a:solidFill>
                <a:latin typeface="メイリオ" panose="020B0604030504040204" pitchFamily="50" charset="-128"/>
                <a:ea typeface="メイリオ" panose="020B0604030504040204" pitchFamily="50" charset="-128"/>
              </a:rPr>
              <a:t>ｍ</a:t>
            </a:r>
            <a:r>
              <a:rPr lang="en" altLang="ja-JP" sz="1000" dirty="0">
                <a:solidFill>
                  <a:schemeClr val="tx1"/>
                </a:solidFill>
                <a:latin typeface="メイリオ" panose="020B0604030504040204" pitchFamily="50" charset="-128"/>
                <a:ea typeface="メイリオ" panose="020B0604030504040204" pitchFamily="50" charset="-128"/>
              </a:rPr>
              <a:t>Ah</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245</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2026-02-25T03:04:21Z</dcterms:modified>
</cp:coreProperties>
</file>