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1ADDE09-8A5B-4D56-B405-67C63B6D87FD}" v="25" dt="2024-09-09T06:18:15.47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92" d="100"/>
          <a:sy n="92" d="100"/>
        </p:scale>
        <p:origin x="688" y="6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7:40:13.543" v="85" actId="1076"/>
      <pc:docMkLst>
        <pc:docMk/>
      </pc:docMkLst>
      <pc:sldChg chg="addSp delSp modSp mod">
        <pc:chgData name="瑛莉菜 羽田" userId="64c7e7a027abc1d1" providerId="LiveId" clId="{7E633150-A401-4645-8D8F-DED9D6E953C8}" dt="2024-09-09T07:40:13.543" v="85" actId="1076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7:40:13.543" v="85" actId="1076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7:40:03.601" v="83" actId="1076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フェアトレードコットントート（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H380×W370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印刷・熱転写印刷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W250×H210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                     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W250×H210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ja-JP" altLang="en-US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フェアトレードオーガニックコットン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478928" y="5922917"/>
            <a:ext cx="541030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フェアトレードコットンを使用したフラットトート</a:t>
            </a: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7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オンス相当の厚みがあり丈夫なため、お買い物バッグなどでも使用していただけます。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染色工場もフェアトレード認定工場で生産されており、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染料は、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GOTS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で承認されている染料を使用しています。</a:t>
            </a:r>
            <a:endParaRPr lang="en-US" altLang="ja-JP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A359B2E0-F5F4-DB0C-EDA4-E24DD73A99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812" y="865008"/>
            <a:ext cx="3648889" cy="375700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2F8A1978-F973-D960-2581-90F8FFD3DA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9194" y="2743919"/>
            <a:ext cx="1269766" cy="1763405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967B19F9-754D-AA49-2910-A9E2FC8E7AD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45856" y="912345"/>
            <a:ext cx="1319581" cy="1797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18087</TotalTime>
  <Words>208</Words>
  <Application>Microsoft Office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2024-09-09T07:40:13Z</dcterms:modified>
</cp:coreProperties>
</file>