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  <pc:sldChg chg="addSp delSp modSp mod">
        <pc:chgData name="瑛莉菜 羽田" userId="64c7e7a027abc1d1" providerId="LiveId" clId="{5B94F000-D2A0-484C-B2BA-A592C8F9F6F7}" dt="2024-10-07T07:43:32.681" v="37" actId="1076"/>
        <pc:sldMkLst>
          <pc:docMk/>
          <pc:sldMk cId="4010063240" sldId="375"/>
        </pc:sldMkLst>
        <pc:spChg chg="mod">
          <ac:chgData name="瑛莉菜 羽田" userId="64c7e7a027abc1d1" providerId="LiveId" clId="{5B94F000-D2A0-484C-B2BA-A592C8F9F6F7}" dt="2024-10-07T07:43:04.474" v="2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5B94F000-D2A0-484C-B2BA-A592C8F9F6F7}" dt="2024-10-07T07:42:43.173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B94F000-D2A0-484C-B2BA-A592C8F9F6F7}" dt="2024-10-07T07:42:51.61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B94F000-D2A0-484C-B2BA-A592C8F9F6F7}" dt="2024-10-07T07:43:07.638" v="26" actId="478"/>
          <ac:picMkLst>
            <pc:docMk/>
            <pc:sldMk cId="4010063240" sldId="375"/>
            <ac:picMk id="5" creationId="{B18DDA57-97D8-917A-7928-EADD2D25310F}"/>
          </ac:picMkLst>
        </pc:picChg>
        <pc:picChg chg="add mod">
          <ac:chgData name="瑛莉菜 羽田" userId="64c7e7a027abc1d1" providerId="LiveId" clId="{5B94F000-D2A0-484C-B2BA-A592C8F9F6F7}" dt="2024-10-07T07:43:20.709" v="32" actId="14100"/>
          <ac:picMkLst>
            <pc:docMk/>
            <pc:sldMk cId="4010063240" sldId="375"/>
            <ac:picMk id="6" creationId="{776E1E2C-8F37-4597-440D-3D7A7C5B266D}"/>
          </ac:picMkLst>
        </pc:picChg>
        <pc:picChg chg="del">
          <ac:chgData name="瑛莉菜 羽田" userId="64c7e7a027abc1d1" providerId="LiveId" clId="{5B94F000-D2A0-484C-B2BA-A592C8F9F6F7}" dt="2024-10-07T07:43:08.340" v="27" actId="478"/>
          <ac:picMkLst>
            <pc:docMk/>
            <pc:sldMk cId="4010063240" sldId="375"/>
            <ac:picMk id="8" creationId="{5EDE3691-7ABE-4D92-B39E-2CA54FAF9C00}"/>
          </ac:picMkLst>
        </pc:picChg>
        <pc:picChg chg="add mod">
          <ac:chgData name="瑛莉菜 羽田" userId="64c7e7a027abc1d1" providerId="LiveId" clId="{5B94F000-D2A0-484C-B2BA-A592C8F9F6F7}" dt="2024-10-07T07:43:32.681" v="37" actId="1076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  <pc:sldChg chg="addSp delSp modSp mod">
        <pc:chgData name="瑛莉菜 羽田" userId="64c7e7a027abc1d1" providerId="LiveId" clId="{82F570FE-DB76-4317-A569-248967D8125B}" dt="2024-10-07T07:39:45.617" v="22" actId="1076"/>
        <pc:sldMkLst>
          <pc:docMk/>
          <pc:sldMk cId="4010063240" sldId="375"/>
        </pc:sldMkLst>
        <pc:spChg chg="mod">
          <ac:chgData name="瑛莉菜 羽田" userId="64c7e7a027abc1d1" providerId="LiveId" clId="{82F570FE-DB76-4317-A569-248967D8125B}" dt="2024-10-07T07:38:51.052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2F570FE-DB76-4317-A569-248967D8125B}" dt="2024-10-07T07:39:20.591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2F570FE-DB76-4317-A569-248967D8125B}" dt="2024-10-07T07:38:29.5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8:34.142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9:03.154" v="9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2F570FE-DB76-4317-A569-248967D8125B}" dt="2024-10-07T07:39:22.420" v="14" actId="478"/>
          <ac:picMkLst>
            <pc:docMk/>
            <pc:sldMk cId="4010063240" sldId="375"/>
            <ac:picMk id="5" creationId="{41DA0959-795E-A15F-0A48-B90AD47930FB}"/>
          </ac:picMkLst>
        </pc:picChg>
        <pc:picChg chg="add mod">
          <ac:chgData name="瑛莉菜 羽田" userId="64c7e7a027abc1d1" providerId="LiveId" clId="{82F570FE-DB76-4317-A569-248967D8125B}" dt="2024-10-07T07:39:34.529" v="19" actId="14100"/>
          <ac:picMkLst>
            <pc:docMk/>
            <pc:sldMk cId="4010063240" sldId="375"/>
            <ac:picMk id="6" creationId="{2A8DE2F7-47D9-65A7-B1C9-09C2BCC78E63}"/>
          </ac:picMkLst>
        </pc:picChg>
        <pc:picChg chg="del">
          <ac:chgData name="瑛莉菜 羽田" userId="64c7e7a027abc1d1" providerId="LiveId" clId="{82F570FE-DB76-4317-A569-248967D8125B}" dt="2024-10-07T07:39:23.080" v="15" actId="478"/>
          <ac:picMkLst>
            <pc:docMk/>
            <pc:sldMk cId="4010063240" sldId="375"/>
            <ac:picMk id="8" creationId="{4ADA1340-6406-DD3A-0BA8-FC1A2BB0E127}"/>
          </ac:picMkLst>
        </pc:picChg>
        <pc:picChg chg="add mod">
          <ac:chgData name="瑛莉菜 羽田" userId="64c7e7a027abc1d1" providerId="LiveId" clId="{82F570FE-DB76-4317-A569-248967D8125B}" dt="2024-10-07T07:39:45.617" v="22" actId="1076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H140×W200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オンスの厚みがあるので中身が透けることもなく、丈夫な生地感になります。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015EDE5-061F-EB54-EB9D-244DF67A3F8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0875" y="941449"/>
            <a:ext cx="3321733" cy="327786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0478810-9BE2-9BCA-FC84-20B70526879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54177" y="2734889"/>
            <a:ext cx="2486823" cy="169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19723</TotalTime>
  <Words>180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2024-10-07T08:46:49Z</dcterms:modified>
</cp:coreProperties>
</file>