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FE6B14-B96A-4CB6-A925-96F0BC4A8FC8}" v="8" dt="2024-09-09T07:05:03.457"/>
    <p1510:client id="{81ADDE09-8A5B-4D56-B405-67C63B6D87FD}" v="25" dt="2024-09-09T06:18:15.47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フェアトレードコットンキャンバストート（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 内ポケット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H320×W450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W250×H140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W250×H140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00" dirty="0"/>
            </a:br>
            <a:endParaRPr lang="ja-JP" altLang="en-US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フェアトレードオーガニックコットン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494036" y="5906004"/>
            <a:ext cx="569833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フェアトレードコットンを使用した内ポケット付きコットンキャンバストートです。</a:t>
            </a:r>
            <a:br>
              <a:rPr lang="ja-JP" altLang="en-US" sz="1000" dirty="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10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オンスの厚みがあり丈夫で、お買い物バッグなどで普段使いにちょうどいい大きさです。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国際フェアトレード認証ラベル付きのアイテムとなっており、</a:t>
            </a:r>
            <a:br>
              <a:rPr lang="ja-JP" altLang="en-US" sz="1000" dirty="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SDGs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やサスティナブルへの取り組みで企業価値を高められます。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染色工場もフェアトレード認定工場で生産されており、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染料は、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GOTS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で承認されている染料を使用しています。</a:t>
            </a:r>
            <a:endParaRPr lang="en-US" altLang="ja-JP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36A189CF-F788-F095-44AD-1C7E1E75F5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555" y="885565"/>
            <a:ext cx="3812519" cy="3692008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3F95E31D-430F-91FD-6476-D6A7B6F5A8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5125" y="885565"/>
            <a:ext cx="1483443" cy="2104656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3DBD8CB8-853D-2290-7C3F-CB77DE76D7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4966" y="3118270"/>
            <a:ext cx="1501355" cy="2046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18112</TotalTime>
  <Words>240</Words>
  <Application>Microsoft Office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2024-09-09T07:14:40Z</dcterms:modified>
</cp:coreProperties>
</file>