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フェアトレードコットンベーシックトート（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                       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フェアトレードオーガニックコットン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94036" y="5906004"/>
            <a:ext cx="56983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フェアトレードコットンを使用した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サイズのトートバッグです。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オンスの薄手生地となっており、人気の船底タイプのマチがついております。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国際フェアトレード認証ラベル付きのアイテムとなっており、</a:t>
            </a:r>
            <a:br>
              <a:rPr lang="ja-JP" altLang="en-US" sz="1000" dirty="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SDGs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やサスティナブルへの取り組みで企業価値を高められます。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染色工場もフェアトレード認定工場で生産されており、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染料は、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GOTS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で承認されている染料を使用しています。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135EECE-504F-9424-ACC0-FE9A43FC3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176" y="940062"/>
            <a:ext cx="3867572" cy="382816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77B220F-D93E-3FE7-549B-B287A9F851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3201" y="2911166"/>
            <a:ext cx="918658" cy="191490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33D79CC4-8718-ECD8-6487-89CBC6A8A6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3201" y="965294"/>
            <a:ext cx="963124" cy="191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18132</TotalTime>
  <Words>238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2024-09-09T07:50:12Z</dcterms:modified>
</cp:coreProperties>
</file>