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A6AF0510-E50F-4AD4-82B8-3CEA77DBB638}"/>
    <pc:docChg chg="custSel modSld">
      <pc:chgData name="瑛莉菜 羽田" userId="64c7e7a027abc1d1" providerId="LiveId" clId="{A6AF0510-E50F-4AD4-82B8-3CEA77DBB638}" dt="2024-10-31T04:27:13.688" v="36"/>
      <pc:docMkLst>
        <pc:docMk/>
      </pc:docMkLst>
      <pc:sldChg chg="addSp delSp modSp mod">
        <pc:chgData name="瑛莉菜 羽田" userId="64c7e7a027abc1d1" providerId="LiveId" clId="{A6AF0510-E50F-4AD4-82B8-3CEA77DBB638}" dt="2024-10-31T04:27:13.688" v="36"/>
        <pc:sldMkLst>
          <pc:docMk/>
          <pc:sldMk cId="4010063240" sldId="375"/>
        </pc:sldMkLst>
        <pc:spChg chg="mod">
          <ac:chgData name="瑛莉菜 羽田" userId="64c7e7a027abc1d1" providerId="LiveId" clId="{A6AF0510-E50F-4AD4-82B8-3CEA77DBB638}" dt="2024-10-31T04:25:42.486" v="1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A6AF0510-E50F-4AD4-82B8-3CEA77DBB638}" dt="2024-10-31T04:25:16.867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6AF0510-E50F-4AD4-82B8-3CEA77DBB638}" dt="2024-10-31T04:27:13.688" v="3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6AF0510-E50F-4AD4-82B8-3CEA77DBB638}" dt="2024-10-31T04:25:51.109" v="2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A6AF0510-E50F-4AD4-82B8-3CEA77DBB638}" dt="2024-10-31T04:25:55.034" v="25" actId="478"/>
          <ac:picMkLst>
            <pc:docMk/>
            <pc:sldMk cId="4010063240" sldId="375"/>
            <ac:picMk id="5" creationId="{3CE30738-BCDA-72E3-1007-F501E49D9C1C}"/>
          </ac:picMkLst>
        </pc:picChg>
        <pc:picChg chg="add mod">
          <ac:chgData name="瑛莉菜 羽田" userId="64c7e7a027abc1d1" providerId="LiveId" clId="{A6AF0510-E50F-4AD4-82B8-3CEA77DBB638}" dt="2024-10-31T04:26:16.626" v="28" actId="1076"/>
          <ac:picMkLst>
            <pc:docMk/>
            <pc:sldMk cId="4010063240" sldId="375"/>
            <ac:picMk id="6" creationId="{1F411DC7-3205-F9CD-661B-1E017E06D3D5}"/>
          </ac:picMkLst>
        </pc:picChg>
        <pc:picChg chg="del">
          <ac:chgData name="瑛莉菜 羽田" userId="64c7e7a027abc1d1" providerId="LiveId" clId="{A6AF0510-E50F-4AD4-82B8-3CEA77DBB638}" dt="2024-10-31T04:25:54.421" v="24" actId="478"/>
          <ac:picMkLst>
            <pc:docMk/>
            <pc:sldMk cId="4010063240" sldId="375"/>
            <ac:picMk id="8" creationId="{0102B885-210F-650E-D12B-BF35C8B119AC}"/>
          </ac:picMkLst>
        </pc:picChg>
        <pc:picChg chg="add mod">
          <ac:chgData name="瑛莉菜 羽田" userId="64c7e7a027abc1d1" providerId="LiveId" clId="{A6AF0510-E50F-4AD4-82B8-3CEA77DBB638}" dt="2024-10-31T04:26:33.551" v="33" actId="1076"/>
          <ac:picMkLst>
            <pc:docMk/>
            <pc:sldMk cId="4010063240" sldId="375"/>
            <ac:picMk id="9" creationId="{B413C939-AE01-7F7B-EBF9-4ADE2F03BC5A}"/>
          </ac:picMkLst>
        </pc:picChg>
      </pc:sldChg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  <pc:sldChg chg="addSp delSp modSp mod">
        <pc:chgData name="瑛莉菜 羽田" userId="64c7e7a027abc1d1" providerId="LiveId" clId="{EE2B3669-744B-4A1B-963D-356BC5A6092F}" dt="2024-10-21T05:16:00.708" v="13" actId="1076"/>
        <pc:sldMkLst>
          <pc:docMk/>
          <pc:sldMk cId="4010063240" sldId="375"/>
        </pc:sldMkLst>
        <pc:spChg chg="mod">
          <ac:chgData name="瑛莉菜 羽田" userId="64c7e7a027abc1d1" providerId="LiveId" clId="{EE2B3669-744B-4A1B-963D-356BC5A6092F}" dt="2024-10-21T05:15:09.552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E2B3669-744B-4A1B-963D-356BC5A6092F}" dt="2024-10-21T05:15:30.699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E2B3669-744B-4A1B-963D-356BC5A6092F}" dt="2024-10-21T05:14:55.15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E2B3669-744B-4A1B-963D-356BC5A6092F}" dt="2024-10-21T05:15:00.922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E2B3669-744B-4A1B-963D-356BC5A6092F}" dt="2024-10-21T05:15:45.708" v="10" actId="14100"/>
          <ac:picMkLst>
            <pc:docMk/>
            <pc:sldMk cId="4010063240" sldId="375"/>
            <ac:picMk id="5" creationId="{BAB18B8F-6811-3D8D-FADD-8BE86F30EE84}"/>
          </ac:picMkLst>
        </pc:picChg>
        <pc:picChg chg="del">
          <ac:chgData name="瑛莉菜 羽田" userId="64c7e7a027abc1d1" providerId="LiveId" clId="{EE2B3669-744B-4A1B-963D-356BC5A6092F}" dt="2024-10-21T05:15:32.803" v="6" actId="478"/>
          <ac:picMkLst>
            <pc:docMk/>
            <pc:sldMk cId="4010063240" sldId="375"/>
            <ac:picMk id="6" creationId="{4DB776C8-7D9D-6AF5-D67F-FCA057A4A456}"/>
          </ac:picMkLst>
        </pc:picChg>
        <pc:picChg chg="add mod">
          <ac:chgData name="瑛莉菜 羽田" userId="64c7e7a027abc1d1" providerId="LiveId" clId="{EE2B3669-744B-4A1B-963D-356BC5A6092F}" dt="2024-10-21T05:16:00.708" v="13" actId="1076"/>
          <ac:picMkLst>
            <pc:docMk/>
            <pc:sldMk cId="4010063240" sldId="375"/>
            <ac:picMk id="8" creationId="{92551FE7-4BA9-A04D-B59C-BD9E1D9A9119}"/>
          </ac:picMkLst>
        </pc:picChg>
        <pc:picChg chg="del">
          <ac:chgData name="瑛莉菜 羽田" userId="64c7e7a027abc1d1" providerId="LiveId" clId="{EE2B3669-744B-4A1B-963D-356BC5A6092F}" dt="2024-10-21T05:15:33.291" v="7" actId="478"/>
          <ac:picMkLst>
            <pc:docMk/>
            <pc:sldMk cId="4010063240" sldId="375"/>
            <ac:picMk id="9" creationId="{C0568912-3C4B-58E9-2CEF-1418CF67D13A}"/>
          </ac:picMkLst>
        </pc:picChg>
      </pc:sldChg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  <pc:sldChg chg="addSp delSp modSp mod">
        <pc:chgData name="瑛莉菜 羽田" userId="64c7e7a027abc1d1" providerId="LiveId" clId="{269EB5A2-B111-4E8F-A7A7-2557B5A69501}" dt="2024-10-21T07:13:52.953" v="56" actId="14100"/>
        <pc:sldMkLst>
          <pc:docMk/>
          <pc:sldMk cId="4010063240" sldId="375"/>
        </pc:sldMkLst>
        <pc:spChg chg="mod">
          <ac:chgData name="瑛莉菜 羽田" userId="64c7e7a027abc1d1" providerId="LiveId" clId="{269EB5A2-B111-4E8F-A7A7-2557B5A69501}" dt="2024-10-21T07:12:57.761" v="4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69EB5A2-B111-4E8F-A7A7-2557B5A69501}" dt="2024-10-21T07:12:08.267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69EB5A2-B111-4E8F-A7A7-2557B5A69501}" dt="2024-10-21T07:11:52.651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69EB5A2-B111-4E8F-A7A7-2557B5A69501}" dt="2024-10-21T07:11:37.74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02.77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49.943" v="43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69EB5A2-B111-4E8F-A7A7-2557B5A69501}" dt="2024-10-21T07:13:35.918" v="52" actId="1076"/>
          <ac:picMkLst>
            <pc:docMk/>
            <pc:sldMk cId="4010063240" sldId="375"/>
            <ac:picMk id="5" creationId="{0FE5FCB8-6168-4C1D-8513-7B0B26445412}"/>
          </ac:picMkLst>
        </pc:picChg>
        <pc:picChg chg="del">
          <ac:chgData name="瑛莉菜 羽田" userId="64c7e7a027abc1d1" providerId="LiveId" clId="{269EB5A2-B111-4E8F-A7A7-2557B5A69501}" dt="2024-10-21T07:12:59.980" v="47" actId="478"/>
          <ac:picMkLst>
            <pc:docMk/>
            <pc:sldMk cId="4010063240" sldId="375"/>
            <ac:picMk id="6" creationId="{21B90A9E-212A-9E14-9E09-DD989C42A4B8}"/>
          </ac:picMkLst>
        </pc:picChg>
        <pc:picChg chg="add mod">
          <ac:chgData name="瑛莉菜 羽田" userId="64c7e7a027abc1d1" providerId="LiveId" clId="{269EB5A2-B111-4E8F-A7A7-2557B5A69501}" dt="2024-10-21T07:13:52.953" v="56" actId="14100"/>
          <ac:picMkLst>
            <pc:docMk/>
            <pc:sldMk cId="4010063240" sldId="375"/>
            <ac:picMk id="8" creationId="{88EAFB50-9A65-2B06-D60A-3D73D568E7AE}"/>
          </ac:picMkLst>
        </pc:picChg>
        <pc:picChg chg="del">
          <ac:chgData name="瑛莉菜 羽田" userId="64c7e7a027abc1d1" providerId="LiveId" clId="{269EB5A2-B111-4E8F-A7A7-2557B5A69501}" dt="2024-10-21T07:13:00.542" v="48" actId="478"/>
          <ac:picMkLst>
            <pc:docMk/>
            <pc:sldMk cId="4010063240" sldId="375"/>
            <ac:picMk id="9" creationId="{F7D4E635-1BAC-7CA1-4F7A-69C4BBE3016F}"/>
          </ac:picMkLst>
        </pc:picChg>
      </pc:sldChg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  <pc:sldChg chg="addSp delSp modSp mod">
        <pc:chgData name="瑛莉菜 羽田" userId="64c7e7a027abc1d1" providerId="LiveId" clId="{0C22E536-348B-44EC-AD3F-1179146ABD59}" dt="2024-10-21T02:42:58.051" v="133" actId="20577"/>
        <pc:sldMkLst>
          <pc:docMk/>
          <pc:sldMk cId="4010063240" sldId="375"/>
        </pc:sldMkLst>
        <pc:spChg chg="mod">
          <ac:chgData name="瑛莉菜 羽田" userId="64c7e7a027abc1d1" providerId="LiveId" clId="{0C22E536-348B-44EC-AD3F-1179146ABD59}" dt="2024-10-21T02:41:54.545" v="11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C22E536-348B-44EC-AD3F-1179146ABD59}" dt="2024-10-21T02:42:58.051" v="1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C22E536-348B-44EC-AD3F-1179146ABD59}" dt="2024-10-21T02:40:59.6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C22E536-348B-44EC-AD3F-1179146ABD59}" dt="2024-10-21T02:41:05.818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C22E536-348B-44EC-AD3F-1179146ABD59}" dt="2024-10-21T02:42:16.611" v="124" actId="1076"/>
          <ac:picMkLst>
            <pc:docMk/>
            <pc:sldMk cId="4010063240" sldId="375"/>
            <ac:picMk id="5" creationId="{14BB48A7-CAC3-5050-E62D-C7182A56CA86}"/>
          </ac:picMkLst>
        </pc:picChg>
        <pc:picChg chg="del">
          <ac:chgData name="瑛莉菜 羽田" userId="64c7e7a027abc1d1" providerId="LiveId" clId="{0C22E536-348B-44EC-AD3F-1179146ABD59}" dt="2024-10-21T02:42:01.840" v="120" actId="478"/>
          <ac:picMkLst>
            <pc:docMk/>
            <pc:sldMk cId="4010063240" sldId="375"/>
            <ac:picMk id="6" creationId="{1D2C0CC5-69A1-530D-5284-7BF5115D10FD}"/>
          </ac:picMkLst>
        </pc:picChg>
        <pc:picChg chg="add mod">
          <ac:chgData name="瑛莉菜 羽田" userId="64c7e7a027abc1d1" providerId="LiveId" clId="{0C22E536-348B-44EC-AD3F-1179146ABD59}" dt="2024-10-21T02:42:37.492" v="129" actId="1076"/>
          <ac:picMkLst>
            <pc:docMk/>
            <pc:sldMk cId="4010063240" sldId="375"/>
            <ac:picMk id="8" creationId="{98AB01BC-B102-32E8-E5D0-7139D6CF8422}"/>
          </ac:picMkLst>
        </pc:picChg>
        <pc:picChg chg="del">
          <ac:chgData name="瑛莉菜 羽田" userId="64c7e7a027abc1d1" providerId="LiveId" clId="{0C22E536-348B-44EC-AD3F-1179146ABD59}" dt="2024-10-21T02:42:02.419" v="121" actId="478"/>
          <ac:picMkLst>
            <pc:docMk/>
            <pc:sldMk cId="4010063240" sldId="375"/>
            <ac:picMk id="9" creationId="{80CBF2CD-0DF6-570F-6D82-994C3D683BD4}"/>
          </ac:picMkLst>
        </pc:picChg>
      </pc:sldChg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  <pc:sldChg chg="addSp delSp modSp mod">
        <pc:chgData name="瑛莉菜 羽田" userId="64c7e7a027abc1d1" providerId="LiveId" clId="{DC673D06-51D7-4811-BE21-CB59990B32EE}" dt="2024-10-21T04:27:40.321" v="34" actId="1076"/>
        <pc:sldMkLst>
          <pc:docMk/>
          <pc:sldMk cId="4010063240" sldId="375"/>
        </pc:sldMkLst>
        <pc:spChg chg="mod">
          <ac:chgData name="瑛莉菜 羽田" userId="64c7e7a027abc1d1" providerId="LiveId" clId="{DC673D06-51D7-4811-BE21-CB59990B32EE}" dt="2024-10-21T04:26:34.747" v="1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C673D06-51D7-4811-BE21-CB59990B32EE}" dt="2024-10-21T04:26:45.331" v="1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C673D06-51D7-4811-BE21-CB59990B32EE}" dt="2024-10-21T04:27:01.050" v="25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C673D06-51D7-4811-BE21-CB59990B32EE}" dt="2024-10-21T04:26:20.8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C673D06-51D7-4811-BE21-CB59990B32EE}" dt="2024-10-21T04:26:25.835" v="9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C673D06-51D7-4811-BE21-CB59990B32EE}" dt="2024-10-21T04:26:52.265" v="23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DC673D06-51D7-4811-BE21-CB59990B32EE}" dt="2024-10-21T04:27:03.223" v="26" actId="478"/>
          <ac:picMkLst>
            <pc:docMk/>
            <pc:sldMk cId="4010063240" sldId="375"/>
            <ac:picMk id="5" creationId="{F3DD3F00-87B9-A640-CF31-ED34F61C5938}"/>
          </ac:picMkLst>
        </pc:picChg>
        <pc:picChg chg="add mod">
          <ac:chgData name="瑛莉菜 羽田" userId="64c7e7a027abc1d1" providerId="LiveId" clId="{DC673D06-51D7-4811-BE21-CB59990B32EE}" dt="2024-10-21T04:27:22.086" v="31" actId="14100"/>
          <ac:picMkLst>
            <pc:docMk/>
            <pc:sldMk cId="4010063240" sldId="375"/>
            <ac:picMk id="6" creationId="{B66ABBB0-66CC-D1BA-D7F7-028DA1052002}"/>
          </ac:picMkLst>
        </pc:picChg>
        <pc:picChg chg="del">
          <ac:chgData name="瑛莉菜 羽田" userId="64c7e7a027abc1d1" providerId="LiveId" clId="{DC673D06-51D7-4811-BE21-CB59990B32EE}" dt="2024-10-21T04:27:03.715" v="27" actId="478"/>
          <ac:picMkLst>
            <pc:docMk/>
            <pc:sldMk cId="4010063240" sldId="375"/>
            <ac:picMk id="8" creationId="{B34707E5-5C56-6579-43A2-434840FFACC1}"/>
          </ac:picMkLst>
        </pc:picChg>
        <pc:picChg chg="add mod">
          <ac:chgData name="瑛莉菜 羽田" userId="64c7e7a027abc1d1" providerId="LiveId" clId="{DC673D06-51D7-4811-BE21-CB59990B32EE}" dt="2024-10-21T04:27:40.321" v="34" actId="1076"/>
          <ac:picMkLst>
            <pc:docMk/>
            <pc:sldMk cId="4010063240" sldId="375"/>
            <ac:picMk id="9" creationId="{14A054C7-5CE9-B67F-6AE8-30875B4E8714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  <pc:sldChg chg="addSp delSp modSp mod">
        <pc:chgData name="瑛莉菜 羽田" userId="64c7e7a027abc1d1" providerId="LiveId" clId="{084593D7-791B-4DA7-B712-FFF25C74886D}" dt="2024-10-21T08:29:43.561" v="16" actId="14100"/>
        <pc:sldMkLst>
          <pc:docMk/>
          <pc:sldMk cId="4010063240" sldId="375"/>
        </pc:sldMkLst>
        <pc:spChg chg="mod">
          <ac:chgData name="瑛莉菜 羽田" userId="64c7e7a027abc1d1" providerId="LiveId" clId="{084593D7-791B-4DA7-B712-FFF25C74886D}" dt="2024-10-21T08:29:03.365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84593D7-791B-4DA7-B712-FFF25C74886D}" dt="2024-10-21T08:29:17.089" v="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84593D7-791B-4DA7-B712-FFF25C74886D}" dt="2024-10-21T08:28:48.79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84593D7-791B-4DA7-B712-FFF25C74886D}" dt="2024-10-21T08:28:54.603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84593D7-791B-4DA7-B712-FFF25C74886D}" dt="2024-10-21T08:29:18.710" v="7" actId="478"/>
          <ac:picMkLst>
            <pc:docMk/>
            <pc:sldMk cId="4010063240" sldId="375"/>
            <ac:picMk id="5" creationId="{9401EA25-5EEB-9BA9-F854-24AA55546C19}"/>
          </ac:picMkLst>
        </pc:picChg>
        <pc:picChg chg="add mod">
          <ac:chgData name="瑛莉菜 羽田" userId="64c7e7a027abc1d1" providerId="LiveId" clId="{084593D7-791B-4DA7-B712-FFF25C74886D}" dt="2024-10-21T08:29:43.561" v="16" actId="14100"/>
          <ac:picMkLst>
            <pc:docMk/>
            <pc:sldMk cId="4010063240" sldId="375"/>
            <ac:picMk id="6" creationId="{C98911C6-4333-9139-FD94-23CCE508E1D1}"/>
          </ac:picMkLst>
        </pc:picChg>
        <pc:picChg chg="del">
          <ac:chgData name="瑛莉菜 羽田" userId="64c7e7a027abc1d1" providerId="LiveId" clId="{084593D7-791B-4DA7-B712-FFF25C74886D}" dt="2024-10-21T08:29:19.198" v="8" actId="478"/>
          <ac:picMkLst>
            <pc:docMk/>
            <pc:sldMk cId="4010063240" sldId="375"/>
            <ac:picMk id="8" creationId="{A74421C4-0D32-F070-CF1D-C8FC457A7354}"/>
          </ac:picMkLst>
        </pc:picChg>
        <pc:picChg chg="add mod">
          <ac:chgData name="瑛莉菜 羽田" userId="64c7e7a027abc1d1" providerId="LiveId" clId="{084593D7-791B-4DA7-B712-FFF25C74886D}" dt="2024-10-21T08:29:41.660" v="15" actId="1076"/>
          <ac:picMkLst>
            <pc:docMk/>
            <pc:sldMk cId="4010063240" sldId="375"/>
            <ac:picMk id="9" creationId="{7ADC3DF7-C1BD-66FD-886C-FBD5E622B4CA}"/>
          </ac:picMkLst>
        </pc:picChg>
      </pc:sldChg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2024/10/31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2024/10/31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2024/10/31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2024/10/31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2024/10/31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2024/10/31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2024/10/31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2024/10/31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2024/10/31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2024/10/31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2024/10/31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2024/10/31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2024/10/31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ポケット付箋セット（Ｓ）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H83×W54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紙（約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20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枚）　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4247" y="5920782"/>
            <a:ext cx="60574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おくばり案件にぴったりな低単価ふせんです。</a:t>
            </a:r>
            <a:br>
              <a:rPr lang="ja-JP" altLang="en-US" sz="1000" dirty="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サイズはペンケースやポケットにも入れやすいコンパクトなサイズ感です。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面に名入れが可能で、低単価で目を引くノベルティを製作いただけます。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68457" y="6522763"/>
            <a:ext cx="4298519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:W63×H24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1F411DC7-3205-F9CD-661B-1E017E06D3D5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714650" y="856987"/>
            <a:ext cx="2603138" cy="2527722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413C939-AE01-7F7B-EBF9-4ADE2F03BC5A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461793" y="3055873"/>
            <a:ext cx="2063566" cy="146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19899</TotalTime>
  <Words>181</Words>
  <Application>Microsoft Office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2024-10-31T04:27:17Z</dcterms:modified>
</cp:coreProperties>
</file>