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マットスクエアミラー（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70×94×6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W40×H54mm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、ガラス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艶を抑えたシックなマット調で、男女問わず使えるマットスクエアミラーです。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華やかなレッドが追加され、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色のカラーバリエーションからお選びいただけます。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バッグやポーチだけでなく、背広の胸ポケットにも収まるコンパクトサイズなので、外出先や休憩中の身だしなみチェックなど、小回りが利くミラーです。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・と薄いので郵送できるノベルティなどにもおすすめです。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割れ物ですので取り扱いにご注意ください。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印刷方法も単色からフルカラー印刷まで対応しており、お好みのデザインでオリジナルミラーをお作りいただけます。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 descr="図形&#10;&#10;中程度の精度で自動的に生成された説明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18357</TotalTime>
  <Words>243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2024-09-17T07:07:31Z</dcterms:modified>
</cp:coreProperties>
</file>