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ポケットミラー（フルカラー対応）</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53×85×5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2391991" y="5633956"/>
            <a:ext cx="1737074"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50" charset="-128"/>
                <a:ea typeface="Meiryo" panose="020B0604030504040204" pitchFamily="50" charset="-128"/>
              </a:rPr>
              <a:t>印刷範囲：</a:t>
            </a:r>
            <a:r>
              <a:rPr lang="en-US" altLang="ja-JP" sz="1000" b="0" i="0" dirty="0">
                <a:solidFill>
                  <a:srgbClr val="333333"/>
                </a:solidFill>
                <a:effectLst/>
                <a:latin typeface="Meiryo" panose="020B0604030504040204" pitchFamily="34" charset="-128"/>
                <a:ea typeface="Meiryo" panose="020B0604030504040204" pitchFamily="34" charset="-128"/>
              </a:rPr>
              <a:t> W50×H76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dirty="0">
              <a:effectLst/>
              <a:latin typeface="Helvetica" pitchFamily="2" charset="0"/>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、ガラス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ポイントカードと同じ大きさの携帯しやすいポケットサイズミラーです。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シックな白黒ボディでスタイリッシュにご利用いただけます。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ポイントカードや</a:t>
            </a:r>
            <a:r>
              <a:rPr lang="en-US" altLang="ja-JP" sz="1000" b="0" i="0" dirty="0">
                <a:solidFill>
                  <a:srgbClr val="333333"/>
                </a:solidFill>
                <a:effectLst/>
                <a:latin typeface="Meiryo" panose="020B0604030504040204" pitchFamily="34" charset="-128"/>
                <a:ea typeface="Meiryo" panose="020B0604030504040204" pitchFamily="34" charset="-128"/>
              </a:rPr>
              <a:t>IC</a:t>
            </a:r>
            <a:r>
              <a:rPr lang="ja-JP" altLang="en-US" sz="1000" b="0" i="0">
                <a:solidFill>
                  <a:srgbClr val="333333"/>
                </a:solidFill>
                <a:effectLst/>
                <a:latin typeface="Meiryo" panose="020B0604030504040204" pitchFamily="34" charset="-128"/>
                <a:ea typeface="Meiryo" panose="020B0604030504040204" pitchFamily="34" charset="-128"/>
              </a:rPr>
              <a:t>カードを模したデザイン印刷でリニューアルや期間限定仕様の宣伝ノベルティとしての提案もおすすめです。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5mm</a:t>
            </a:r>
            <a:r>
              <a:rPr lang="ja-JP" altLang="en-US" sz="1000" b="0" i="0">
                <a:solidFill>
                  <a:srgbClr val="333333"/>
                </a:solidFill>
                <a:effectLst/>
                <a:latin typeface="Meiryo" panose="020B0604030504040204" pitchFamily="34" charset="-128"/>
                <a:ea typeface="Meiryo" panose="020B0604030504040204" pitchFamily="34" charset="-128"/>
              </a:rPr>
              <a:t>と薄いので郵送できるノベルティとしてもおすすめです。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割れものですので取り扱いにご注意ください。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大きくフルカラー印刷も可能となっておりますので、キャラクターやロゴなどの印刷ができます。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ノベルティだけでなく物販品としてもおすすめのアイテムです。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807588"/>
            <a:ext cx="4722519" cy="472251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18365</TotalTime>
  <Words>239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Meiryo</vt:lpstr>
      <vt:lpstr>Meiryo</vt:lpstr>
      <vt:lpstr>Arial</vt:lpstr>
      <vt:lpstr>Calibri</vt:lpstr>
      <vt:lpstr>Helvetica</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2024-09-17T07:23:39Z</dcterms:modified>
</cp:coreProperties>
</file>