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スクエアコンパクトミラー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69×69×11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391991" y="5633956"/>
            <a:ext cx="1737074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49×49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dirty="0">
              <a:effectLst/>
              <a:latin typeface="Helvetica" pitchFamily="2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軽量で、手に持ちやすく携帯しやすいコンパクトミラーです。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艶やかな光沢感のある本体が印刷されたロゴを引き立たせます。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鏡は通常等倍の他、目もとのメイクをする際などに重宝する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倍の拡大ミラーも付いています。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と薄いので郵送できるノベルティとしてもおすすめです。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割れものですので取り扱いにご注意ください。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印刷は表面、裏面どちらにも可能で、印刷方法も単色からフルカラー印刷まで対応しており、お好みのデザインでオリジナルミラーをお作りいただけます。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梱包形態は紙箱入りとなっています。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807588"/>
            <a:ext cx="4722519" cy="472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18367</TotalTime>
  <Words>251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</vt:lpstr>
      <vt:lpstr>Meiryo</vt:lpstr>
      <vt:lpstr>Arial</vt:lpstr>
      <vt:lpstr>Calibri</vt:lpstr>
      <vt:lpstr>Helvetica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2024-09-17T07:28:31Z</dcterms:modified>
</cp:coreProperties>
</file>