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AD9D6537-3635-43A0-841E-500BECF0B1EC}" v="17" dt="2024-09-09T08:29:17.7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29:17.798" v="121"/>
      <pc:docMkLst>
        <pc:docMk/>
      </pc:docMkLst>
      <pc:sldChg chg="addSp delSp modSp mod">
        <pc:chgData name="瑛莉菜 羽田" userId="64c7e7a027abc1d1" providerId="LiveId" clId="{AD9D6537-3635-43A0-841E-500BECF0B1EC}" dt="2024-09-09T08:29:17.798" v="121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29:17.798" v="12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シルク・パッド印刷範囲：通常サイズ：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W400×H290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ホワイトのみ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色展開が魅力的な厚みのあるコットン生地のトートバッグです。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ノベルティや物販商品としての需要もあり、日用使いのカジュアルバッグから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お買い物の際のエコバッグとしてもおすすめです。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加工も単色からフルカラーまで対応しており、お好みのデザインで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C8C2C1A-2D9B-1DA4-E250-5FE9AE897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29" y="879028"/>
            <a:ext cx="3977294" cy="387881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34A0D4C-F3BA-D1AB-19F7-68A1BE4C8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549" y="2904261"/>
            <a:ext cx="1418863" cy="205103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72C9AD0E-CF0B-CF6D-A3CA-C2E3B17854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8524" y="880552"/>
            <a:ext cx="1246245" cy="196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18140</TotalTime>
  <Words>236</Words>
  <Application>Microsoft Office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2024-09-09T08:29:20Z</dcterms:modified>
</cp:coreProperties>
</file>