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ベーシックファスナートート（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L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H300×W400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W280×H170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099654" y="5867041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サイズが入るポリエステル素材のトートバッグです。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ファスナー付なのでレジャーなど外出中の移動が多い際、中身をなくす心配もなく安心して持ち運び出来ます。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362357D2-4DC3-B2F4-3D27-7CCAA577C4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486" y="954121"/>
            <a:ext cx="3609804" cy="361939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6D554058-3577-9C30-70D4-E85F0D85C6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2162" y="3061895"/>
            <a:ext cx="1293001" cy="1738180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DA86B3A8-ECB6-A303-D590-0A4A713978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99683" y="927283"/>
            <a:ext cx="1318776" cy="1773975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18184</TotalTime>
  <Words>212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2024-09-10T03:12:24Z</dcterms:modified>
</cp:coreProperties>
</file>